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64" r:id="rId2"/>
    <p:sldId id="361" r:id="rId3"/>
    <p:sldId id="363" r:id="rId4"/>
    <p:sldId id="354" r:id="rId5"/>
    <p:sldId id="343" r:id="rId6"/>
    <p:sldId id="356" r:id="rId7"/>
    <p:sldId id="355" r:id="rId8"/>
    <p:sldId id="351" r:id="rId9"/>
    <p:sldId id="360" r:id="rId10"/>
    <p:sldId id="357" r:id="rId11"/>
    <p:sldId id="359" r:id="rId12"/>
    <p:sldId id="358" r:id="rId13"/>
    <p:sldId id="352" r:id="rId14"/>
    <p:sldId id="353" r:id="rId15"/>
    <p:sldId id="337" r:id="rId16"/>
    <p:sldId id="345" r:id="rId17"/>
    <p:sldId id="350" r:id="rId18"/>
    <p:sldId id="349" r:id="rId19"/>
    <p:sldId id="348" r:id="rId20"/>
    <p:sldId id="335" r:id="rId21"/>
    <p:sldId id="336" r:id="rId22"/>
    <p:sldId id="338" r:id="rId23"/>
    <p:sldId id="342" r:id="rId24"/>
    <p:sldId id="346" r:id="rId25"/>
    <p:sldId id="341" r:id="rId26"/>
    <p:sldId id="339" r:id="rId27"/>
    <p:sldId id="340" r:id="rId28"/>
    <p:sldId id="260" r:id="rId29"/>
    <p:sldId id="258" r:id="rId30"/>
    <p:sldId id="259" r:id="rId31"/>
    <p:sldId id="333" r:id="rId32"/>
    <p:sldId id="334" r:id="rId33"/>
    <p:sldId id="298" r:id="rId34"/>
    <p:sldId id="301" r:id="rId35"/>
    <p:sldId id="324" r:id="rId36"/>
    <p:sldId id="328" r:id="rId37"/>
    <p:sldId id="329" r:id="rId38"/>
    <p:sldId id="330" r:id="rId39"/>
    <p:sldId id="331" r:id="rId40"/>
    <p:sldId id="332" r:id="rId41"/>
    <p:sldId id="300" r:id="rId42"/>
    <p:sldId id="303" r:id="rId43"/>
    <p:sldId id="327" r:id="rId44"/>
    <p:sldId id="325" r:id="rId45"/>
    <p:sldId id="326" r:id="rId46"/>
    <p:sldId id="297" r:id="rId47"/>
    <p:sldId id="315" r:id="rId48"/>
    <p:sldId id="317" r:id="rId49"/>
    <p:sldId id="320" r:id="rId50"/>
    <p:sldId id="322" r:id="rId51"/>
    <p:sldId id="323" r:id="rId52"/>
    <p:sldId id="316" r:id="rId53"/>
    <p:sldId id="318" r:id="rId54"/>
    <p:sldId id="321" r:id="rId55"/>
    <p:sldId id="304" r:id="rId56"/>
    <p:sldId id="296" r:id="rId57"/>
    <p:sldId id="302" r:id="rId58"/>
    <p:sldId id="305" r:id="rId59"/>
    <p:sldId id="306" r:id="rId60"/>
    <p:sldId id="311" r:id="rId61"/>
    <p:sldId id="312" r:id="rId62"/>
    <p:sldId id="314" r:id="rId63"/>
    <p:sldId id="279" r:id="rId64"/>
    <p:sldId id="313" r:id="rId65"/>
    <p:sldId id="310" r:id="rId66"/>
    <p:sldId id="308" r:id="rId67"/>
    <p:sldId id="309" r:id="rId68"/>
    <p:sldId id="307" r:id="rId69"/>
    <p:sldId id="292" r:id="rId70"/>
    <p:sldId id="294" r:id="rId71"/>
    <p:sldId id="295" r:id="rId72"/>
    <p:sldId id="291" r:id="rId73"/>
    <p:sldId id="293" r:id="rId74"/>
    <p:sldId id="288" r:id="rId75"/>
    <p:sldId id="286" r:id="rId76"/>
    <p:sldId id="287" r:id="rId77"/>
    <p:sldId id="289" r:id="rId78"/>
    <p:sldId id="290" r:id="rId79"/>
    <p:sldId id="264" r:id="rId80"/>
    <p:sldId id="263" r:id="rId81"/>
    <p:sldId id="265" r:id="rId82"/>
    <p:sldId id="262" r:id="rId83"/>
    <p:sldId id="267" r:id="rId84"/>
    <p:sldId id="268" r:id="rId85"/>
    <p:sldId id="269" r:id="rId86"/>
    <p:sldId id="271" r:id="rId87"/>
    <p:sldId id="272" r:id="rId88"/>
    <p:sldId id="270" r:id="rId89"/>
    <p:sldId id="273" r:id="rId90"/>
    <p:sldId id="274" r:id="rId91"/>
    <p:sldId id="276" r:id="rId92"/>
    <p:sldId id="277" r:id="rId93"/>
    <p:sldId id="278" r:id="rId94"/>
    <p:sldId id="281" r:id="rId95"/>
    <p:sldId id="280" r:id="rId96"/>
    <p:sldId id="284" r:id="rId97"/>
    <p:sldId id="282" r:id="rId98"/>
    <p:sldId id="283" r:id="rId99"/>
    <p:sldId id="28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0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88.png"/><Relationship Id="rId10" Type="http://schemas.openxmlformats.org/officeDocument/2006/relationships/image" Target="../media/image296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9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04.png"/><Relationship Id="rId5" Type="http://schemas.openxmlformats.org/officeDocument/2006/relationships/image" Target="../media/image300.png"/><Relationship Id="rId10" Type="http://schemas.openxmlformats.org/officeDocument/2006/relationships/image" Target="../media/image303.png"/><Relationship Id="rId4" Type="http://schemas.openxmlformats.org/officeDocument/2006/relationships/image" Target="../media/image291.png"/><Relationship Id="rId9" Type="http://schemas.openxmlformats.org/officeDocument/2006/relationships/image" Target="../media/image3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4.png"/><Relationship Id="rId10" Type="http://schemas.openxmlformats.org/officeDocument/2006/relationships/image" Target="../media/image310.png"/><Relationship Id="rId4" Type="http://schemas.openxmlformats.org/officeDocument/2006/relationships/image" Target="../media/image299.png"/><Relationship Id="rId9" Type="http://schemas.openxmlformats.org/officeDocument/2006/relationships/image" Target="../media/image30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12.png"/><Relationship Id="rId7" Type="http://schemas.openxmlformats.org/officeDocument/2006/relationships/image" Target="../media/image313.png"/><Relationship Id="rId12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315.png"/><Relationship Id="rId5" Type="http://schemas.openxmlformats.org/officeDocument/2006/relationships/image" Target="../media/image304.png"/><Relationship Id="rId10" Type="http://schemas.openxmlformats.org/officeDocument/2006/relationships/image" Target="../media/image308.png"/><Relationship Id="rId4" Type="http://schemas.openxmlformats.org/officeDocument/2006/relationships/image" Target="../media/image299.png"/><Relationship Id="rId9" Type="http://schemas.openxmlformats.org/officeDocument/2006/relationships/image" Target="../media/image30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42.png"/><Relationship Id="rId18" Type="http://schemas.openxmlformats.org/officeDocument/2006/relationships/image" Target="../media/image346.png"/><Relationship Id="rId3" Type="http://schemas.openxmlformats.org/officeDocument/2006/relationships/image" Target="../media/image335.png"/><Relationship Id="rId7" Type="http://schemas.openxmlformats.org/officeDocument/2006/relationships/image" Target="../media/image337.png"/><Relationship Id="rId12" Type="http://schemas.openxmlformats.org/officeDocument/2006/relationships/image" Target="../media/image341.png"/><Relationship Id="rId17" Type="http://schemas.openxmlformats.org/officeDocument/2006/relationships/image" Target="../media/image3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image" Target="../media/image340.png"/><Relationship Id="rId5" Type="http://schemas.openxmlformats.org/officeDocument/2006/relationships/image" Target="../media/image329.png"/><Relationship Id="rId15" Type="http://schemas.openxmlformats.org/officeDocument/2006/relationships/image" Target="../media/image330.png"/><Relationship Id="rId10" Type="http://schemas.openxmlformats.org/officeDocument/2006/relationships/image" Target="../media/image339.png"/><Relationship Id="rId4" Type="http://schemas.openxmlformats.org/officeDocument/2006/relationships/image" Target="../media/image336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8.png"/><Relationship Id="rId7" Type="http://schemas.openxmlformats.org/officeDocument/2006/relationships/image" Target="../media/image328.png"/><Relationship Id="rId12" Type="http://schemas.openxmlformats.org/officeDocument/2006/relationships/image" Target="../media/image35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11" Type="http://schemas.openxmlformats.org/officeDocument/2006/relationships/image" Target="../media/image355.png"/><Relationship Id="rId5" Type="http://schemas.openxmlformats.org/officeDocument/2006/relationships/image" Target="../media/image350.png"/><Relationship Id="rId10" Type="http://schemas.openxmlformats.org/officeDocument/2006/relationships/image" Target="../media/image354.png"/><Relationship Id="rId4" Type="http://schemas.openxmlformats.org/officeDocument/2006/relationships/image" Target="../media/image349.png"/><Relationship Id="rId9" Type="http://schemas.openxmlformats.org/officeDocument/2006/relationships/image" Target="../media/image3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1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12" Type="http://schemas.openxmlformats.org/officeDocument/2006/relationships/image" Target="../media/image3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5" Type="http://schemas.openxmlformats.org/officeDocument/2006/relationships/image" Target="../media/image370.png"/><Relationship Id="rId10" Type="http://schemas.openxmlformats.org/officeDocument/2006/relationships/image" Target="../media/image375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2.png"/><Relationship Id="rId7" Type="http://schemas.openxmlformats.org/officeDocument/2006/relationships/image" Target="../media/image39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Relationship Id="rId9" Type="http://schemas.openxmlformats.org/officeDocument/2006/relationships/image" Target="../media/image3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Relationship Id="rId9" Type="http://schemas.openxmlformats.org/officeDocument/2006/relationships/image" Target="../media/image4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68.png"/><Relationship Id="rId7" Type="http://schemas.openxmlformats.org/officeDocument/2006/relationships/image" Target="../media/image458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7.png"/><Relationship Id="rId11" Type="http://schemas.openxmlformats.org/officeDocument/2006/relationships/image" Target="../media/image398.png"/><Relationship Id="rId5" Type="http://schemas.openxmlformats.org/officeDocument/2006/relationships/image" Target="../media/image456.png"/><Relationship Id="rId10" Type="http://schemas.openxmlformats.org/officeDocument/2006/relationships/image" Target="../media/image400.png"/><Relationship Id="rId4" Type="http://schemas.openxmlformats.org/officeDocument/2006/relationships/image" Target="../media/image469.png"/><Relationship Id="rId9" Type="http://schemas.openxmlformats.org/officeDocument/2006/relationships/image" Target="../media/image4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43054E07-BBA3-EAE4-B0DD-47981F01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9" y="2818342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80B5120-4C0A-2DF1-1EAC-BBFC9F78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515" y="2818342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B2BC1F0-998B-E4E7-E602-53FD3B17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9" y="2818342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E881992-92BA-B255-1647-E01A2636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604" y="2818342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0B919497-D516-65C1-62E6-335B795F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30" y="615950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A8B46153-D37F-3E1B-98F7-F21A681B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98" y="615950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CF7D7AAA-DC3D-FCA1-32F9-11D31002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41" y="615950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58" name="Picture 34">
            <a:extLst>
              <a:ext uri="{FF2B5EF4-FFF2-40B4-BE49-F238E27FC236}">
                <a16:creationId xmlns:a16="http://schemas.microsoft.com/office/drawing/2014/main" id="{C924E947-6D52-F309-9B4E-98FB47AC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5" y="615950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533BB54-6203-EE00-C004-286F96160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9" y="4770630"/>
            <a:ext cx="2837321" cy="207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397ADB-5633-B9CA-87BF-47BBBEE74B59}"/>
              </a:ext>
            </a:extLst>
          </p:cNvPr>
          <p:cNvCxnSpPr/>
          <p:nvPr/>
        </p:nvCxnSpPr>
        <p:spPr>
          <a:xfrm flipH="1">
            <a:off x="1826269" y="6124575"/>
            <a:ext cx="774056" cy="266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9ABE3-CE62-CC86-6EFF-05724B101F82}"/>
              </a:ext>
            </a:extLst>
          </p:cNvPr>
          <p:cNvCxnSpPr>
            <a:cxnSpLocks/>
          </p:cNvCxnSpPr>
          <p:nvPr/>
        </p:nvCxnSpPr>
        <p:spPr>
          <a:xfrm flipH="1">
            <a:off x="1245244" y="6038102"/>
            <a:ext cx="840731" cy="2896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C4D28D-D1DA-02F7-FD9B-B66AA437B2AD}"/>
              </a:ext>
            </a:extLst>
          </p:cNvPr>
          <p:cNvSpPr txBox="1"/>
          <p:nvPr/>
        </p:nvSpPr>
        <p:spPr>
          <a:xfrm>
            <a:off x="2638630" y="5939909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2 NFL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0406E-97C1-1A81-A219-DE8210085748}"/>
              </a:ext>
            </a:extLst>
          </p:cNvPr>
          <p:cNvSpPr txBox="1"/>
          <p:nvPr/>
        </p:nvSpPr>
        <p:spPr>
          <a:xfrm>
            <a:off x="1494364" y="5668770"/>
            <a:ext cx="150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2 NFH</a:t>
            </a:r>
          </a:p>
        </p:txBody>
      </p:sp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29266</TotalTime>
  <Words>1942</Words>
  <Application>Microsoft Office PowerPoint</Application>
  <PresentationFormat>Widescreen</PresentationFormat>
  <Paragraphs>544</Paragraphs>
  <Slides>99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284</cp:revision>
  <dcterms:created xsi:type="dcterms:W3CDTF">2022-07-26T19:04:22Z</dcterms:created>
  <dcterms:modified xsi:type="dcterms:W3CDTF">2024-06-18T19:59:13Z</dcterms:modified>
</cp:coreProperties>
</file>